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68E0E-7EFF-4E38-B615-280BECEDE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664405-7A3C-466A-9674-BB89FBEF6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4021A-BAC2-4F41-BDE8-42F44CC29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6E598-963E-4D5D-B409-38018BB08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4C791-D07F-4C0E-AEDF-063E62103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67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63AC1-086B-48CF-9349-0EB38EA8F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207810-0D75-4A22-B3BA-310E3491C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CD65F-B81F-4D8E-A418-A419231F3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39172-035D-48B5-A1E6-144D12F29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CA72C-50CD-4395-9509-1ED271275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15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C730DF-446A-43A3-94B2-75939CE452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59F950-3391-4668-9336-613A584111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26EDC-A76D-4C18-8866-DB712DAFE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B342DA-1627-42AF-B0ED-DA46EB533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D0519-2239-471B-977F-6FB543CE6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937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F7C2E-F3B5-4305-AC7E-419F36C32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70E45-646E-4494-B4DE-E4755D4C4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F3E62-0136-45F3-A379-E5E555743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76408-05E5-47E0-9ECD-E5FF832FB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FB726-D21A-4A55-88DB-76ABF453D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43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47CB3-AF8A-4EFE-B52A-5AE0540F3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A0CA3-D306-416B-B401-ABF2D8EE14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71270-FCD9-46AC-ADCE-4CD87754C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A6125-EB6E-40C4-8554-F13FDCB50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9BE44-01DD-48DB-B0B0-35F342255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09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ADC92-6C86-47BE-B528-4140CC579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01BE2-A15D-46FB-9333-1106D26176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27F6B-8506-483E-8C40-75E88AB2B0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9D9B2F-663E-4355-A0DA-5462B60D0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301FDF-4496-464A-9A04-50B7B358C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A5136A-3009-4DC8-9FAE-B2CB8FF94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07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75EA2-3D05-4D11-B2DB-87E5C6BC4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634AFB-2833-4DB7-A3D4-925C568B1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0D04C-4ADF-47F4-9AEB-47B1DCEC6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5D0835-43FC-45E5-A393-E3374A951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7BA21A-004B-4CEB-B7C7-717B635318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59B7B-68DD-4E3F-AE70-2543B153B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7F1898-6467-494D-8D9D-61F349310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20C732-B56F-4A90-8CC0-6766CEEC8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29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AD84A-921D-4C5A-BC55-5D80A6585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8DD8C4-ABD5-4C38-9698-3BB79B6B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D70471-91C5-466E-87EE-F933E0851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E406F6-7045-40F0-8974-EE6CF2B7C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2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89B356-47A3-4D3B-8A60-4F38B1618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2880D6-B65F-4DE1-9BDC-58D2EF007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5D36E-3C22-43F9-9DC8-CE9E464B9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84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A7DDE-2E46-4678-91C2-5F1B71C5C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14009-57DB-433C-A85C-6EE0C1A25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3D8754-9D96-402E-B221-66F0D7124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5E70B7-C149-4AB5-AB6A-AD26365F0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BF60B-DDCC-4F27-B724-9E43D9D50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1F1C3-FFA9-48F5-B26A-CDCDBD77E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4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1F9ED-94F3-45F6-8ADA-241AD5AB2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202BCE-7272-48B3-B867-2A59611E06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E21866-ACCC-4E6C-8C51-A514459A8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2316D-33E8-4F0C-9E18-D66BCD0BF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D5B014-92BC-4A36-9BC7-FA7F73338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4E30C-802A-4394-8BE3-EA5D246F7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1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335654-8A6A-4ECB-8E9A-2BEF97555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F5B40-9F01-4CE7-AB7F-7CFD14A98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BDB7A-CE91-408A-89CE-A64316503E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BB682-1521-4B9E-A5C7-670C191EA24B}" type="datetimeFigureOut">
              <a:rPr lang="en-US" smtClean="0"/>
              <a:t>12/2/2020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F3CE2-B9D3-4100-AAFC-0C66185F3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B333A-5285-404B-A59E-51E84E1C6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E28AE-B6F6-41FC-A190-DDB5298AE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86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B1127-601F-4524-9E57-97679F8EBC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CBT-I Sleep Cases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F62F9-3D82-4CA1-9854-5BC158DFCD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03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DD3F2-A416-4879-9CF8-FD2FA050C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53DBD9-2E2F-4F02-9AB6-567047E97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48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CBT-I Sleep Cases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CBT-I Sleep Cases</dc:title>
  <dc:creator>Amin, Rohul MAJ USARMY DHA (USA)</dc:creator>
  <cp:lastModifiedBy>Amin, Rohul MAJ USARMY DHA (USA)</cp:lastModifiedBy>
  <cp:revision>1</cp:revision>
  <dcterms:created xsi:type="dcterms:W3CDTF">2020-12-03T01:55:40Z</dcterms:created>
  <dcterms:modified xsi:type="dcterms:W3CDTF">2020-12-03T01:56:42Z</dcterms:modified>
</cp:coreProperties>
</file>